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50" d="100"/>
          <a:sy n="50" d="100"/>
        </p:scale>
        <p:origin x="-2226" y="192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653132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768092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34608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86036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8029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5818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57359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3035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65458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6580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21761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7FA00-067E-4A50-9C4E-9AD4CA5E3F49}" type="datetimeFigureOut">
              <a:rPr lang="ko-KR" altLang="en-US" smtClean="0"/>
              <a:pPr/>
              <a:t>2022-05-23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173C7-4646-4CAF-890F-4EC5F70DDBD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48009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1236881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dirty="0" smtClean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액체질소 공급중단 안내</a:t>
            </a:r>
            <a:endParaRPr lang="en-US" altLang="ko-KR" sz="4800" dirty="0" smtClean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350" y="3962400"/>
            <a:ext cx="6629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축산 농가의 안전을 위해</a:t>
            </a:r>
            <a:endParaRPr lang="en-US" altLang="ko-KR" sz="32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u="sng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22</a:t>
            </a:r>
            <a:r>
              <a:rPr lang="ko-KR" altLang="en-US" sz="3200" u="sng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년 </a:t>
            </a:r>
            <a:r>
              <a:rPr lang="en-US" altLang="ko-KR" sz="3200" u="sng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6</a:t>
            </a:r>
            <a:r>
              <a:rPr lang="ko-KR" altLang="en-US" sz="3200" u="sng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월 </a:t>
            </a:r>
            <a:r>
              <a:rPr lang="en-US" altLang="ko-KR" sz="3200" u="sng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3200" u="sng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일부터 </a:t>
            </a:r>
            <a:endParaRPr lang="en-US" altLang="ko-KR" sz="3200" u="sng" dirty="0" smtClean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액체질소 공급을 중단합니다</a:t>
            </a:r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  <a:endParaRPr lang="en-US" altLang="ko-KR" sz="32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더 나은 서비스로 노력하는</a:t>
            </a:r>
            <a:endParaRPr lang="en-US" altLang="ko-KR" sz="32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농협 가축개량원이 되겠습니다</a:t>
            </a:r>
            <a:r>
              <a:rPr lang="en-US" altLang="ko-KR" sz="32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6325" y="10706100"/>
            <a:ext cx="4857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농협경제지주 </a:t>
            </a:r>
            <a:r>
              <a:rPr lang="ko-KR" altLang="en-US" sz="32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가축개량원</a:t>
            </a:r>
            <a:endParaRPr lang="ko-KR" altLang="en-US" sz="3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51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27</Words>
  <Application>Microsoft Office PowerPoint</Application>
  <PresentationFormat>사용자 지정</PresentationFormat>
  <Paragraphs>7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김현재</dc:creator>
  <cp:lastModifiedBy>user</cp:lastModifiedBy>
  <cp:revision>2</cp:revision>
  <dcterms:created xsi:type="dcterms:W3CDTF">2022-05-23T02:39:10Z</dcterms:created>
  <dcterms:modified xsi:type="dcterms:W3CDTF">2022-05-23T04:14:34Z</dcterms:modified>
</cp:coreProperties>
</file>